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8055" y="2516505"/>
            <a:ext cx="5215255" cy="1824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1357320"/>
            <a:ext cx="1361561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1357320"/>
            <a:ext cx="1399647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2090583"/>
            <a:ext cx="2199445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9748" y="2090583"/>
            <a:ext cx="2170880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639" y="3547587"/>
            <a:ext cx="1637682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2468" y="4271327"/>
            <a:ext cx="1418690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9294" y="4271327"/>
            <a:ext cx="1152090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02468" y="5004590"/>
            <a:ext cx="1380604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319" y="5004590"/>
            <a:ext cx="1256826" cy="4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54307" y="5737853"/>
            <a:ext cx="2256574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1328746"/>
            <a:ext cx="1361561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1328746"/>
            <a:ext cx="2009017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929" y="2061970"/>
            <a:ext cx="2208967" cy="5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904" y="3518897"/>
            <a:ext cx="1799546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9168" y="3633166"/>
            <a:ext cx="2199445" cy="41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926" y="4242599"/>
            <a:ext cx="1075919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5088" y="4242599"/>
            <a:ext cx="1799546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0075" y="4975823"/>
            <a:ext cx="1751939" cy="5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76675" y="4975823"/>
            <a:ext cx="1085440" cy="5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250" y="1986915"/>
            <a:ext cx="21488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7200" y="2813050"/>
            <a:ext cx="25146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6325" y="3546475"/>
            <a:ext cx="21990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7200" y="4261485"/>
            <a:ext cx="271081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16250" y="4961890"/>
            <a:ext cx="39852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7380" y="5678805"/>
            <a:ext cx="23406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0910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32100" y="1248410"/>
            <a:ext cx="46120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625" y="2018030"/>
            <a:ext cx="23710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2770" y="2821167"/>
            <a:ext cx="3370579" cy="4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1515" y="3469005"/>
            <a:ext cx="44126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2950" y="4188460"/>
            <a:ext cx="43757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87850" y="4966335"/>
            <a:ext cx="22085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91580" y="5748020"/>
            <a:ext cx="37833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5" grpId="0" bldLvl="0" animBg="1"/>
      <p:bldP spid="19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2625" y="1190625"/>
            <a:ext cx="46970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265" y="1979930"/>
            <a:ext cx="52381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1855" y="2732405"/>
            <a:ext cx="27832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72170" y="3490595"/>
            <a:ext cx="25330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58690" y="4234815"/>
            <a:ext cx="35153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91990" y="4875530"/>
            <a:ext cx="51219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40145" y="5651500"/>
            <a:ext cx="48621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3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110261"/>
            <a:ext cx="1047355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5163" y="2844047"/>
            <a:ext cx="1523425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3450" y="4302089"/>
            <a:ext cx="1761460" cy="4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2050" y="5019675"/>
            <a:ext cx="159004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1863" y="5769661"/>
            <a:ext cx="2151838" cy="5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1319384"/>
            <a:ext cx="2161360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3022" y="2063381"/>
            <a:ext cx="1275869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2845531"/>
            <a:ext cx="1313954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5692" y="4314448"/>
            <a:ext cx="2018539" cy="4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0302" y="4991676"/>
            <a:ext cx="390377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6599" y="5735673"/>
            <a:ext cx="1647204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1319360"/>
            <a:ext cx="1180654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2101313"/>
            <a:ext cx="1656725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2787905"/>
            <a:ext cx="1599596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3512642"/>
            <a:ext cx="1913803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4361347"/>
            <a:ext cx="1723375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206" y="4981188"/>
            <a:ext cx="1875717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376400"/>
            <a:ext cx="10473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2109827"/>
            <a:ext cx="656977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755" y="2109827"/>
            <a:ext cx="1809068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3586205"/>
            <a:ext cx="1618639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5053058"/>
            <a:ext cx="2475566" cy="5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386116"/>
            <a:ext cx="1513904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3828" y="2244379"/>
            <a:ext cx="1885239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2864236"/>
            <a:ext cx="1523425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3350" y="4342356"/>
            <a:ext cx="1437732" cy="5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861" y="5076648"/>
            <a:ext cx="3123022" cy="4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2109629"/>
            <a:ext cx="1542468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2109629"/>
            <a:ext cx="2047103" cy="52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732" y="3566632"/>
            <a:ext cx="2932594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3954" y="4299896"/>
            <a:ext cx="2951637" cy="53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81209" y="4414170"/>
            <a:ext cx="895012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584" y="5033159"/>
            <a:ext cx="1751939" cy="5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05491" y="5033159"/>
            <a:ext cx="2123274" cy="5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1376712"/>
            <a:ext cx="1437732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1367168"/>
            <a:ext cx="885491" cy="43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2837027"/>
            <a:ext cx="1913803" cy="5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0835" y="2772410"/>
            <a:ext cx="10909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1915"/>
            <a:ext cx="11340000" cy="21665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88413" y="3744622"/>
            <a:ext cx="542720" cy="38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7304" y="4422261"/>
            <a:ext cx="1209219" cy="4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86549" y="4422261"/>
            <a:ext cx="885491" cy="4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1010" y="1322705"/>
            <a:ext cx="14852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095" y="1322705"/>
            <a:ext cx="15043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2816148"/>
            <a:ext cx="2427959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818" y="2816148"/>
            <a:ext cx="1723375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6448" y="3540719"/>
            <a:ext cx="3532443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6826" y="4999395"/>
            <a:ext cx="2161360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38790" y="4999395"/>
            <a:ext cx="2170881" cy="5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